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99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36" y="60"/>
      </p:cViewPr>
      <p:guideLst>
        <p:guide orient="horz" pos="1620"/>
        <p:guide pos="2880"/>
        <p:guide orient="horz" pos="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05674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319aab0c8_4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319aab0c8_4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5465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6319aab0c8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6319aab0c8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3430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6319aab0c8_4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6319aab0c8_4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9948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6319aab0c8_4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6319aab0c8_4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8161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319aab0c8_4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6319aab0c8_4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2322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319aab0c8_5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6319aab0c8_5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0853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319aab0c8_4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6319aab0c8_4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7550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6319aab0c8_4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6319aab0c8_4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57037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319aab0c8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6319aab0c8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653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319aab0c8_4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319aab0c8_4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4495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319aab0c8_4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6319aab0c8_4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485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7315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319aab0c8_4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6319aab0c8_4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49802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319aab0c8_4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319aab0c8_4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9630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6319aab0c8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6319aab0c8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2744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6319aab0c8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6319aab0c8_2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5269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6319aab0c8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6319aab0c8_2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703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19aab0c8_2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19aab0c8_2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650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319aab0c8_5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319aab0c8_5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0398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6319aab0c8_2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6319aab0c8_2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9010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6319aab0c8_4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6319aab0c8_4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4105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0425" y="650175"/>
            <a:ext cx="5453575" cy="409017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25475" y="650175"/>
            <a:ext cx="3131700" cy="41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Brooklyn Oyster Dory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</a:rPr>
              <a:t>Ingredients:</a:t>
            </a:r>
            <a:endParaRPr sz="12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--600 square feet of storefront build space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--6 sheets of plywood, 1 gallon of epoxy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--20 middle school builders in two teams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--</a:t>
            </a:r>
            <a:r>
              <a:rPr lang="en" sz="1200"/>
              <a:t>24 afterschool sessions over 12 weeks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--2 family and community build days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--lots of snacks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</a:rPr>
              <a:t>End uses: </a:t>
            </a:r>
            <a:endParaRPr sz="12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--oyster restoration workboat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--community boating program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25" y="935187"/>
            <a:ext cx="4364176" cy="327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914399"/>
            <a:ext cx="4419603" cy="3314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1" y="152400"/>
            <a:ext cx="6451598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97813"/>
            <a:ext cx="8839200" cy="2947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5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7650" y="589366"/>
            <a:ext cx="5286350" cy="3964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7541" y="76199"/>
            <a:ext cx="5148919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1" y="152400"/>
            <a:ext cx="6451598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152400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4674" y="15312"/>
            <a:ext cx="3834651" cy="511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3210" y="152400"/>
            <a:ext cx="645757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00" y="864650"/>
            <a:ext cx="4550049" cy="341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3950" y="865475"/>
            <a:ext cx="4550051" cy="341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1550" y="-1"/>
            <a:ext cx="3823324" cy="254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400" y="1242813"/>
            <a:ext cx="4442149" cy="333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6400" y="2547300"/>
            <a:ext cx="4085900" cy="306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6638" y="55212"/>
            <a:ext cx="6710724" cy="503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00" y="361950"/>
            <a:ext cx="8153400" cy="44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625" y="1008937"/>
            <a:ext cx="4164375" cy="312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3120" y="1008938"/>
            <a:ext cx="4687506" cy="312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1" y="152401"/>
            <a:ext cx="6451598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2403" y="0"/>
            <a:ext cx="379919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7762" y="-26600"/>
            <a:ext cx="6828476" cy="512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-49900"/>
            <a:ext cx="385765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7650" y="528369"/>
            <a:ext cx="5286350" cy="3964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60</Words>
  <Application>Microsoft Office PowerPoint</Application>
  <PresentationFormat>On-screen Show (16:9)</PresentationFormat>
  <Paragraphs>21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Caitlin Playle</dc:creator>
  <cp:lastModifiedBy>Caitlin Playle</cp:lastModifiedBy>
  <cp:revision>1</cp:revision>
  <dcterms:modified xsi:type="dcterms:W3CDTF">2019-10-10T14:38:10Z</dcterms:modified>
</cp:coreProperties>
</file>