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1877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077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4743a951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64743a9519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64743a9519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245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4743a951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4743a9519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64743a9519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177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4743a951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4743a9519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64743a9519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81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64743a951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64743a9519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64743a9519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59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4743a951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4743a9519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64743a9519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139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4743a951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4743a9519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64743a9519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390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4743a951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4743a9519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64743a9519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157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4743a951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4743a9519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64743a9519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593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4743a951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4743a9519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64743a9519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373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4743a9519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4743a9519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64743a9519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42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242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4743a9519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4743a9519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64743a9519_0_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13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4743a95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4743a951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64743a951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51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4743a951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4743a9519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64743a9519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81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4743a951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4743a9519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64743a9519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519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4743a951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4743a9519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64743a9519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81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4743a951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4743a9519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64743a9519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66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743a951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743a9519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64743a9519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69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4743a951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4743a9519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64743a9519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09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1965461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1965461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6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 rot="5400000">
            <a:off x="3071849" y="733463"/>
            <a:ext cx="4351338" cy="653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body" idx="1"/>
          </p:nvPr>
        </p:nvSpPr>
        <p:spPr>
          <a:xfrm rot="5400000">
            <a:off x="1291499" y="1039087"/>
            <a:ext cx="5811838" cy="446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6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body" idx="1"/>
          </p:nvPr>
        </p:nvSpPr>
        <p:spPr>
          <a:xfrm>
            <a:off x="1979686" y="1825625"/>
            <a:ext cx="65356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1965460" y="1709739"/>
            <a:ext cx="654512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1965460" y="4589464"/>
            <a:ext cx="654512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6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1965461" y="1825625"/>
            <a:ext cx="31233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5277678" y="1825625"/>
            <a:ext cx="32376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1965461" y="365126"/>
            <a:ext cx="65510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1965460" y="1681163"/>
            <a:ext cx="306989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2"/>
          </p:nvPr>
        </p:nvSpPr>
        <p:spPr>
          <a:xfrm>
            <a:off x="1965460" y="2505075"/>
            <a:ext cx="306989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3"/>
          </p:nvPr>
        </p:nvSpPr>
        <p:spPr>
          <a:xfrm>
            <a:off x="5148470" y="1681163"/>
            <a:ext cx="336807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4"/>
          </p:nvPr>
        </p:nvSpPr>
        <p:spPr>
          <a:xfrm>
            <a:off x="5148470" y="2505075"/>
            <a:ext cx="336807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6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965461" y="387626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body" idx="1"/>
          </p:nvPr>
        </p:nvSpPr>
        <p:spPr>
          <a:xfrm>
            <a:off x="5148469" y="387627"/>
            <a:ext cx="3366881" cy="547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body" idx="2"/>
          </p:nvPr>
        </p:nvSpPr>
        <p:spPr>
          <a:xfrm>
            <a:off x="1961602" y="202282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196546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>
            <a:spLocks noGrp="1"/>
          </p:cNvSpPr>
          <p:nvPr>
            <p:ph type="pic" idx="2"/>
          </p:nvPr>
        </p:nvSpPr>
        <p:spPr>
          <a:xfrm>
            <a:off x="5327374" y="987426"/>
            <a:ext cx="3189167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1965461" y="2049463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0"/>
          <p:cNvSpPr txBox="1">
            <a:spLocks noGrp="1"/>
          </p:cNvSpPr>
          <p:nvPr>
            <p:ph type="ft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gif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6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979686" y="1825625"/>
            <a:ext cx="65356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10274" y="0"/>
            <a:ext cx="1828799" cy="6858001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0" y="773139"/>
            <a:ext cx="1828799" cy="717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Teaching with Small Boats Alliance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 Conference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October 11-14, 2019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Antique Boat Museum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Clayton, NY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920" y="53104"/>
            <a:ext cx="1725306" cy="40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88599" y="564518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5719" y="34346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24999" y="19982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55959" y="623126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83399" y="576866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-1271601" y="328214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-850401" y="293258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-1826361" y="141230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-891801" y="53930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-1456641" y="3530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1456641" y="14756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1456641" y="14756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-1456641" y="569876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-901521" y="682916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940999" y="1237316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971599" y="1494356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961159" y="1628276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-962280" y="304245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-962280" y="304245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-783360" y="304245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-1986120" y="2615134"/>
            <a:ext cx="3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" descr="A close up of a logo&#10;&#10;Description automatically generated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26080" y="4465556"/>
            <a:ext cx="1597181" cy="124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" name="Google Shape;40;p1"/>
          <p:cNvPicPr preferRelativeResize="0"/>
          <p:nvPr/>
        </p:nvPicPr>
        <p:blipFill rotWithShape="1">
          <a:blip r:embed="rId34">
            <a:alphaModFix/>
          </a:blip>
          <a:srcRect l="87870"/>
          <a:stretch/>
        </p:blipFill>
        <p:spPr>
          <a:xfrm>
            <a:off x="481248" y="3390144"/>
            <a:ext cx="886847" cy="9298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>
            <a:spLocks noGrp="1"/>
          </p:cNvSpPr>
          <p:nvPr>
            <p:ph type="ctrTitle"/>
          </p:nvPr>
        </p:nvSpPr>
        <p:spPr>
          <a:xfrm>
            <a:off x="2067338" y="1632502"/>
            <a:ext cx="644801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4400"/>
              <a:buFont typeface="Calibri"/>
              <a:buNone/>
            </a:pPr>
            <a:r>
              <a:rPr lang="en-US" sz="4400" b="1">
                <a:solidFill>
                  <a:srgbClr val="323F4F"/>
                </a:solidFill>
              </a:rPr>
              <a:t>Title</a:t>
            </a:r>
            <a:endParaRPr sz="3600" b="1">
              <a:solidFill>
                <a:srgbClr val="323F4F"/>
              </a:solidFill>
            </a:endParaRP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2067350" y="5008326"/>
            <a:ext cx="5933700" cy="10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/>
              <a:t>Adam Burks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/>
              <a:t>Inland Seas Education Association</a:t>
            </a:r>
            <a:endParaRPr sz="18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/>
              <a:t>October 1, 2019</a:t>
            </a:r>
            <a:endParaRPr sz="1800"/>
          </a:p>
        </p:txBody>
      </p:sp>
      <p:sp>
        <p:nvSpPr>
          <p:cNvPr id="117" name="Google Shape;117;p13"/>
          <p:cNvSpPr txBox="1">
            <a:spLocks noGrp="1"/>
          </p:cNvSpPr>
          <p:nvPr>
            <p:ph type="dt" idx="10"/>
          </p:nvPr>
        </p:nvSpPr>
        <p:spPr>
          <a:xfrm>
            <a:off x="2049942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September 9, 2019</a:t>
            </a:r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ftr" idx="11"/>
          </p:nvPr>
        </p:nvSpPr>
        <p:spPr>
          <a:xfrm>
            <a:off x="3734629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u="sng"/>
          </a:p>
        </p:txBody>
      </p:sp>
      <p:sp>
        <p:nvSpPr>
          <p:cNvPr id="119" name="Google Shape;119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20" name="Google Shape;120;p13"/>
          <p:cNvSpPr txBox="1"/>
          <p:nvPr/>
        </p:nvSpPr>
        <p:spPr>
          <a:xfrm rot="-1234">
            <a:off x="3619590" y="517925"/>
            <a:ext cx="33435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Multi-person Skin-on-Frame SUP!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7525" y="1437450"/>
            <a:ext cx="4850249" cy="347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Staple skin to top of Gunwale</a:t>
            </a:r>
            <a:endParaRPr sz="3000"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1"/>
          </p:nvPr>
        </p:nvSpPr>
        <p:spPr>
          <a:xfrm>
            <a:off x="2934150" y="2701275"/>
            <a:ext cx="3523800" cy="347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02" name="Google Shape;2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900" y="1955350"/>
            <a:ext cx="6264177" cy="469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Trim the excess with a hot-knife</a:t>
            </a:r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10" name="Google Shape;2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3575" y="1922200"/>
            <a:ext cx="3794726" cy="505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Hot irons shrink the cloth to perfection</a:t>
            </a:r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376" y="1690824"/>
            <a:ext cx="3773585" cy="503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fabric cover is coated</a:t>
            </a:r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26" name="Google Shape;2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574" y="1816449"/>
            <a:ext cx="3597076" cy="479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coating cures overnight</a:t>
            </a:r>
            <a:endParaRPr/>
          </a:p>
        </p:txBody>
      </p:sp>
      <p:sp>
        <p:nvSpPr>
          <p:cNvPr id="233" name="Google Shape;233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920" y="1779050"/>
            <a:ext cx="6708733" cy="50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Rough cut the deck off the boat</a:t>
            </a:r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body" idx="1"/>
          </p:nvPr>
        </p:nvSpPr>
        <p:spPr>
          <a:xfrm>
            <a:off x="1979686" y="1825625"/>
            <a:ext cx="6535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166" y="1690825"/>
            <a:ext cx="6888436" cy="51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Router for a clean and perfect fit</a:t>
            </a:r>
            <a:endParaRPr sz="3000"/>
          </a:p>
        </p:txBody>
      </p:sp>
      <p:sp>
        <p:nvSpPr>
          <p:cNvPr id="250" name="Google Shape;250;p28"/>
          <p:cNvSpPr txBox="1">
            <a:spLocks noGrp="1"/>
          </p:cNvSpPr>
          <p:nvPr>
            <p:ph type="body" idx="1"/>
          </p:nvPr>
        </p:nvSpPr>
        <p:spPr>
          <a:xfrm>
            <a:off x="1979686" y="1825625"/>
            <a:ext cx="6535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902" y="1545375"/>
            <a:ext cx="7082348" cy="531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 deck installation </a:t>
            </a:r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body" idx="1"/>
          </p:nvPr>
        </p:nvSpPr>
        <p:spPr>
          <a:xfrm>
            <a:off x="1979686" y="1825625"/>
            <a:ext cx="6535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61" name="Google Shape;2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325" y="1825630"/>
            <a:ext cx="6535798" cy="4902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Install carrying handles</a:t>
            </a: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1979686" y="1825625"/>
            <a:ext cx="6535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70" name="Google Shape;2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675" y="1825625"/>
            <a:ext cx="6708728" cy="50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Make sure it doesn’t leak, get your life jackets and paddles</a:t>
            </a:r>
            <a:endParaRPr sz="3000"/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538" y="1825629"/>
            <a:ext cx="3492298" cy="46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>
            <a:spLocks noGrp="1"/>
          </p:cNvSpPr>
          <p:nvPr>
            <p:ph type="title"/>
          </p:nvPr>
        </p:nvSpPr>
        <p:spPr>
          <a:xfrm>
            <a:off x="2876227" y="376775"/>
            <a:ext cx="541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Boat Building Distilled</a:t>
            </a:r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body" idx="1"/>
          </p:nvPr>
        </p:nvSpPr>
        <p:spPr>
          <a:xfrm>
            <a:off x="1979686" y="1825625"/>
            <a:ext cx="653566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Standard Text slide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ry to keep it simple and minimize bullets.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dt" idx="10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September 9, 2019</a:t>
            </a:r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ftr" idx="4294967295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525" y="1702475"/>
            <a:ext cx="6834424" cy="512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 Paddle!</a:t>
            </a:r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86" name="Google Shape;286;p32"/>
          <p:cNvPicPr preferRelativeResize="0"/>
          <p:nvPr/>
        </p:nvPicPr>
        <p:blipFill rotWithShape="1">
          <a:blip r:embed="rId3">
            <a:alphaModFix/>
          </a:blip>
          <a:srcRect t="15974" b="35232"/>
          <a:stretch/>
        </p:blipFill>
        <p:spPr>
          <a:xfrm>
            <a:off x="2258825" y="2043812"/>
            <a:ext cx="6087581" cy="395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Pre-make the parts</a:t>
            </a:r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body" idx="1"/>
          </p:nvPr>
        </p:nvSpPr>
        <p:spPr>
          <a:xfrm>
            <a:off x="3446475" y="3038950"/>
            <a:ext cx="4184100" cy="300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350" y="2005150"/>
            <a:ext cx="5800652" cy="435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Templates make layout fast</a:t>
            </a:r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2525" y="2271475"/>
            <a:ext cx="3338022" cy="444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Once confident in the fit, frames can be lightened with venting</a:t>
            </a:r>
            <a:endParaRPr sz="3000"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3624575" y="3527975"/>
            <a:ext cx="2057400" cy="264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450" y="2224000"/>
            <a:ext cx="5995625" cy="44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 fitting upside down</a:t>
            </a:r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body" idx="1"/>
          </p:nvPr>
        </p:nvSpPr>
        <p:spPr>
          <a:xfrm>
            <a:off x="3038950" y="2270475"/>
            <a:ext cx="3562800" cy="390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185" y="1939963"/>
            <a:ext cx="6088773" cy="456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Bow Piece</a:t>
            </a:r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2887577" y="1825625"/>
            <a:ext cx="5628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177" y="1737500"/>
            <a:ext cx="6826203" cy="51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Chines and keel are installed, then right side up for the deck beams</a:t>
            </a:r>
            <a:endParaRPr sz="3000"/>
          </a:p>
        </p:txBody>
      </p:sp>
      <p:sp>
        <p:nvSpPr>
          <p:cNvPr id="182" name="Google Shape;182;p20"/>
          <p:cNvSpPr txBox="1">
            <a:spLocks noGrp="1"/>
          </p:cNvSpPr>
          <p:nvPr>
            <p:ph type="body" idx="1"/>
          </p:nvPr>
        </p:nvSpPr>
        <p:spPr>
          <a:xfrm>
            <a:off x="2736225" y="3248525"/>
            <a:ext cx="5779200" cy="292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551" y="2330796"/>
            <a:ext cx="6535798" cy="490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1979687" y="365126"/>
            <a:ext cx="65358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Installing support for deck seams</a:t>
            </a:r>
            <a:endParaRPr sz="3000"/>
          </a:p>
        </p:txBody>
      </p:sp>
      <p:sp>
        <p:nvSpPr>
          <p:cNvPr id="191" name="Google Shape;191;p21"/>
          <p:cNvSpPr txBox="1">
            <a:spLocks noGrp="1"/>
          </p:cNvSpPr>
          <p:nvPr>
            <p:ph type="body" idx="1"/>
          </p:nvPr>
        </p:nvSpPr>
        <p:spPr>
          <a:xfrm>
            <a:off x="3597825" y="2922500"/>
            <a:ext cx="4917600" cy="325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93" name="Google Shape;1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800" y="1909000"/>
            <a:ext cx="6415552" cy="481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4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On-screen Show (4:3)</PresentationFormat>
  <Paragraphs>67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Title</vt:lpstr>
      <vt:lpstr>Boat Building Distilled</vt:lpstr>
      <vt:lpstr>Pre-make the parts</vt:lpstr>
      <vt:lpstr>Templates make layout fast</vt:lpstr>
      <vt:lpstr>Once confident in the fit, frames can be lightened with venting</vt:lpstr>
      <vt:lpstr>Final fitting upside down</vt:lpstr>
      <vt:lpstr>The Bow Piece</vt:lpstr>
      <vt:lpstr>Chines and keel are installed, then right side up for the deck beams</vt:lpstr>
      <vt:lpstr>Installing support for deck seams</vt:lpstr>
      <vt:lpstr>Staple skin to top of Gunwale</vt:lpstr>
      <vt:lpstr>Trim the excess with a hot-knife</vt:lpstr>
      <vt:lpstr>Hot irons shrink the cloth to perfection</vt:lpstr>
      <vt:lpstr>The fabric cover is coated</vt:lpstr>
      <vt:lpstr>The coating cures overnight</vt:lpstr>
      <vt:lpstr>Rough cut the deck off the boat</vt:lpstr>
      <vt:lpstr>Router for a clean and perfect fit</vt:lpstr>
      <vt:lpstr>Final deck installation </vt:lpstr>
      <vt:lpstr>Install carrying handles</vt:lpstr>
      <vt:lpstr>Make sure it doesn’t leak, get your life jackets and paddles</vt:lpstr>
      <vt:lpstr>Go Paddle!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Caitlin Playle</dc:creator>
  <cp:lastModifiedBy>Caitlin Playle</cp:lastModifiedBy>
  <cp:revision>1</cp:revision>
  <dcterms:modified xsi:type="dcterms:W3CDTF">2019-10-01T19:54:26Z</dcterms:modified>
</cp:coreProperties>
</file>